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4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650EC-B43B-0093-40C2-322FEFA05A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8A1EA-D550-6F74-0C27-CBEB2BCB8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7730B-16AB-9FB5-B86F-16BBF4F7D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0BB55-9202-E867-A2CA-9CB649C2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73FA9-0E88-C2E9-6ED6-2CE35C848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14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BA2BD-1596-73A6-D88B-E68A7924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9E115-D579-CC5B-95BB-5B768BA85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B63541-A8C0-7854-835A-820BF972F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DF368C-7327-C339-2EED-D482C4650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9BE46-2CE8-E9AB-7CEC-061B83B61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5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4A140-8734-1191-9E9E-D8A5799E8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51508-DFB7-48AB-35F0-02C1AA76D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65587-19E7-D105-EB96-BFB6B612D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E461F-400B-CD3E-93EB-EB2B33604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5DDE2-EDB4-D486-AB51-64F18ED10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22CC3-A920-6C0B-BE64-A246AF7E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5EFF7-98EE-3D1D-21E3-389C85D15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42A9A-F550-7B60-CF9C-97946F0D16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70F230-C4E3-384A-36E3-6BE9811A0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280247-4EF2-A54F-6175-03FFB3FE9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C3A6A-9F30-99B9-4750-69B85C6A3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386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773B5-5333-012E-E062-20E858571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A849F-6CD1-8A3A-CB15-13B72E608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339C37-7F21-4F7D-F0B7-B05AAD056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F0A14D-6041-402D-0726-98832228D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557C2D-790E-8931-67B0-45B7AAD4C6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C6A3C7-67C4-CDE4-C186-B015FBC9B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796C52-82A8-1ACC-B857-17EF433C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CE0903-1EB2-DCCE-CBAC-A4348DAC6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1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3F4D6-5CD6-E236-B9F0-93E4B8DD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878390-43DA-2836-BA55-6B27FE621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6C84E-27D9-42F1-0870-92FC8445A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C7EBED-A02B-8321-A198-0D1FA5C9A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43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A296A2-F307-9399-167C-F6134388C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F0298-D10A-DE57-731C-A0EA4FFCF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98044-BC94-F7BD-4C03-6EF99BE90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784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9AFDB-651A-5C13-B861-DAE6E7E4E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FF2F7-FEC4-491D-3A6E-384676F89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64DECB-FFEE-7E63-1563-85897B7F4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3122E-2C7E-09AA-1829-6FAB75D99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981A0A-3815-3DBE-71EE-3A014835A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CC375-1D73-148D-93BA-648A2949E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32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82AD5-9083-C073-4AD5-95CAD386E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3FB543-F109-2BE6-5AD7-EEFB07E3A7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58193C-D55D-E17F-94C8-EAEFD1015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659B1-3D61-1E3A-6A2A-288D810B9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717391-F4BE-4115-3B41-4909007BD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2D5B2-7529-0568-CBB1-DE46401BA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68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7C0BF-368E-1ED5-6C16-06C53BC58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C6E4C1-F55F-B53B-3A26-2BF6C0CCC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E8E1B-3D27-C6E2-9FA5-617B1DFC2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2D71A-34B5-6658-CF7E-225165A6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5D6CC-C3F0-2999-AD40-B4800B07A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61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4DFC12-F020-89F8-5C64-6C61F8B4F1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F60975-AFFA-EA57-E029-2DF153AD2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95315-04D8-11E8-260B-00C626142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9B60B-148A-7EF9-7230-65F724ADC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AA6C0-CE12-01CA-B6FC-31991ABD1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79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97DBE-1DEF-9CEB-1B70-A6168B894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9082D-DC78-1172-46AE-B5F70613F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E8494-12B5-6A7C-5469-322A8C77A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FA9EF-0E80-2033-CE11-407AD0E46A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6C7B2-A4C8-7416-3905-8460EC5DBB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334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68882-B851-6519-1D63-14D688EFB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432" y="365125"/>
            <a:ext cx="6037384" cy="1240937"/>
          </a:xfrm>
        </p:spPr>
        <p:txBody>
          <a:bodyPr>
            <a:normAutofit/>
          </a:bodyPr>
          <a:lstStyle/>
          <a:p>
            <a:r>
              <a:rPr lang="en-GB" b="1" dirty="0"/>
              <a:t>Critical Reflection Survey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9EE650-8E67-00C4-01D4-63655ECD0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215" y="485621"/>
            <a:ext cx="4734658" cy="588675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D990D-B9D1-2DC2-BD19-C9BA235EE4C2}"/>
              </a:ext>
            </a:extLst>
          </p:cNvPr>
          <p:cNvSpPr txBox="1"/>
          <p:nvPr/>
        </p:nvSpPr>
        <p:spPr>
          <a:xfrm>
            <a:off x="574432" y="1805354"/>
            <a:ext cx="53808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Please complete.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You can choose to have your responses sent to you to evidence CPD/CPL for re-registration.</a:t>
            </a:r>
          </a:p>
        </p:txBody>
      </p:sp>
    </p:spTree>
    <p:extLst>
      <p:ext uri="{BB962C8B-B14F-4D97-AF65-F5344CB8AC3E}">
        <p14:creationId xmlns:p14="http://schemas.microsoft.com/office/powerpoint/2010/main" val="300144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26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Critical Reflection 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Cunnington</dc:creator>
  <cp:lastModifiedBy>Claire Cunnington</cp:lastModifiedBy>
  <cp:revision>1</cp:revision>
  <dcterms:created xsi:type="dcterms:W3CDTF">2025-09-15T12:01:09Z</dcterms:created>
  <dcterms:modified xsi:type="dcterms:W3CDTF">2025-09-15T12:07:29Z</dcterms:modified>
</cp:coreProperties>
</file>